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A9C8D-DE1A-4DE3-863D-2796BD07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6B1C8-8B18-4FFC-B587-F50ACA32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31EB-22C8-40D0-940B-54708BD34514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B1EFEE-3687-4831-986B-E096FA9D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B2D330-AA1A-403F-9FD2-C12A117B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59145-CD28-4AC2-98CE-0480E64DE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39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AF449F-A38F-44E4-B9B6-CAC8DE22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B907E2-7EEA-4F47-943D-1B92367E2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D8265-8E9F-4E88-AC42-829820DC0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131EB-22C8-40D0-940B-54708BD34514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5C211-23EE-47CE-B35F-D71D30D45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E35987-9DE3-4172-9CFE-29C4E35E0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59145-CD28-4AC2-98CE-0480E64DE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1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09391F-53A7-4E1C-A532-C06BB374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4E15ED-F46E-4D72-B985-253BEAFE23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37B389-897E-4EA9-A87C-973E928D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57884-350B-496A-89D7-DB77514179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89C974-25E4-4574-B040-F8B37B25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17830-3FE7-40FE-890D-370530251B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302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066A7F-007A-4B4B-B443-CF0ED2B1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A4CF8-77DA-4443-9531-97983303B1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9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A39B28-839A-419E-AB8F-EFF9F274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F7A95-DF0D-437B-AE91-747A7828D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00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EE32B6-D9C5-49FF-9A64-00C332F1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BE66F9-58CC-45B2-A8BC-B63483D1A7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118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8ECB48-9257-4C61-B9BE-3155D8C9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F1F06F-7DA5-42D8-A373-68D7DB0C07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A74E02-F47A-4F10-BAC7-6EB47378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EFF7E-EF7B-4408-A65A-2AA22C90E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49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B26A77-1438-495D-BFE5-95EBB5E6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E1537-C4D1-4748-B499-6C25F1755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40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122D85-3CFA-4D44-86E8-2B80C106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D2EFA6-CAA4-452F-A881-9C77478B8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194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3EB2D6-3FBF-4227-82F3-B42F9694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6B6DF3-242C-4F4C-B700-79AA84FF6D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7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B68B33-971A-4ABF-9153-4691DB87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2CA6B1-773E-473F-A07A-E93B69F4C2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D8C787-9F5A-47E3-BFC5-B44091CB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8C3D5B-99F3-4B51-A5D5-5FEE158E15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7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9BD2A5-601A-4E95-A7A2-FF8041BD8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B137AE-5C9B-4EBA-A2DC-2E1DCFF106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6915"/>
      </p:ext>
    </p:extLst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645EFC-EB01-4F56-B653-90182D59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0AA6AB-2A87-4B69-B9A5-44379026A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9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3C4753-4476-44F6-8CB6-7B48CB8E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931BD5-DBCA-4016-BDF5-7FBFE26A1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2CEFFC-9958-4665-9F7F-5B2F2E8B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8F85E3-34E1-4F3C-83CB-6782C606F9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36150"/>
      </p:ext>
    </p:extLst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171054-9DC0-4D2D-8BAF-732A41E8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BB638-DDD8-49C3-9A03-3E7EAE4DF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5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8E01E1-7FAC-42FB-856C-D2AC0023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6FF36A-56B5-4CE5-8A55-27D96F6659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53948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DC3298-C85C-4E91-B38F-1351B1FE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CF5464-FF78-452A-91BA-703BFFB323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465D14-5AB0-4F1A-BDA7-DEDB4E8A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8E9E24-CEDB-405B-8FFF-874167012E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9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6826D7-6963-4FCD-B1FA-A23E7A70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C275FB-B703-48A4-AB8E-D33578CE4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79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897207-5641-4BBE-B274-1D4A4E69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833D0A-269D-4549-A8A4-D314C13FCF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8002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D2F454-FD3E-4FCB-ABAE-A65C209D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E47EF0-8168-4F54-AA9B-847BB528E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808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2E82B6-0771-4D37-B0F3-824D346D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58B3CD-93F9-4302-97FB-52A36B4F7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109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AB0D73-6EB9-4FF4-B6AD-31609490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A54E13-8656-4CCE-B95B-2E003FC8A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55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406F07-2EED-43B4-86EE-E6674168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B702A9-68FF-4B83-B6D8-91FD35354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2292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7D0F8B-EB81-4D20-83FD-42FB5DAF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482308-E1A8-4A70-8B9D-1014303697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245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B7DF3B-CF0E-4F91-ACC3-80A0B39C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1C17F7-6798-4F5B-ACAA-4C8AD86494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072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A6767A-5145-4C01-AC64-58C8BF72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D1AE54-8EC1-4E05-A472-56004152C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9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E5A6CE-DDA4-4CB4-B5CB-6439D3B0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B7B1A-B2AD-4CC1-A591-31BAFD6C23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4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B96F71-3968-4C2D-9122-AB470907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3D807-3E50-40E5-8C9D-8DDE3E9E5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0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BB2241-8F3A-4AE9-BAB3-C00D41B3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3316D-F4AD-412A-B956-645C824723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3711"/>
      </p:ext>
    </p:extLst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43D2FB-3C2C-414D-96CF-1ED92CE8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CDA4CE-19EB-4E9A-87DE-7FC7B9327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03827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A9276C-A275-49EA-AC43-936E4CB0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C033E8-E13E-4850-9F53-400272E12D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901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A8DB86-D6AF-43A7-AD13-5D89961C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092A1-1FFC-4AC6-93DD-8323E84B34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5921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8A5A2F-F263-4111-B15E-1F53A312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00BF9-0BB3-49E8-A272-5582505B03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81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636F95-3786-48C5-912F-EFE70B10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A7CDEB-B778-4B0E-9FCB-0065CE897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87994"/>
      </p:ext>
    </p:extLst>
  </p:cSld>
  <p:clrMapOvr>
    <a:masterClrMapping/>
  </p:clrMapOvr>
  <p:transition spd="slow">
    <p:zoom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D5F0A5-B000-4B4E-8EDA-BCCD7E34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95FCD-9451-4539-B495-3AB1F012A0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3284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519C84-BCBD-445B-833B-4C33A068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9BEA0-E096-4438-A8F5-057AC03A53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43764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B5CA54-2A56-4D47-97D3-642A2E8A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22573-407B-42C3-8B57-FCA8360E5F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9847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A53EBE-170A-4E32-86B1-41A536E0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6444B-9FF1-467F-BC77-904B3ABB68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99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44AC70-3A2B-4876-A79D-A26EEA7B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9C9A89-E3CF-483E-B9EE-6DF53CD08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880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B9A2F4-5143-4B2C-92CA-0B09A6D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268685-D4D3-4B60-A23B-D471A9460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656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B9C563-7424-4C0F-BCA2-1C2BA7EB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60313-DBBC-4654-A537-2DADF9E92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37653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B4CF4F-8661-4CDA-A9F1-DFA7D441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98C2DB-82E7-4129-8FF2-288D3711A1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5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A9D38D-F67D-4F51-83A2-AF909576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CA8D56-9912-43D7-A3E8-E3BCD52198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41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8964D3-23F2-418E-82B6-6C1A7ACA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478DF4-B093-4042-888B-2BFCB9D4A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52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EFD368-79AF-4ECC-95D0-C11118D5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FB9BC-8E08-4CD1-843E-3EEBD9D09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9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6A6B9F-D451-4F46-85C7-0B41DF18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8C051-58F5-4984-8CC5-759EF2BBB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9790"/>
      </p:ext>
    </p:extLst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07B2F7-DBE8-4E6A-B3C1-556FAF71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9BB30-FF10-44E5-B41E-3AB47D2FE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1CCE24-C8B6-4DEC-8AD2-A5FE9581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59E429-6C50-40C9-85CA-B5A90DEEC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A89D3E-A3B1-493F-A6B1-0C83342F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F612F-58A5-4C99-912D-37A5E391E8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8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2022-01-20T02:47:33Z</dcterms:created>
  <dcterms:modified xsi:type="dcterms:W3CDTF">2022-01-20T02:47:33Z</dcterms:modified>
</cp:coreProperties>
</file>